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60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photoAlbum/>
  <p:custDataLst>
    <p:tags r:id="rId10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6E4C-45B4-4997-A702-DC0EFBA990C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59F0E-2834-4783-A589-F7A6EBA9A5D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53669858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6E4C-45B4-4997-A702-DC0EFBA990C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59F0E-2834-4783-A589-F7A6EBA9A5D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43244983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6E4C-45B4-4997-A702-DC0EFBA990C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59F0E-2834-4783-A589-F7A6EBA9A5D1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69073618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6E4C-45B4-4997-A702-DC0EFBA990C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59F0E-2834-4783-A589-F7A6EBA9A5D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98800733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6E4C-45B4-4997-A702-DC0EFBA990C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59F0E-2834-4783-A589-F7A6EBA9A5D1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9752836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6E4C-45B4-4997-A702-DC0EFBA990C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59F0E-2834-4783-A589-F7A6EBA9A5D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1823233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6E4C-45B4-4997-A702-DC0EFBA990C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59F0E-2834-4783-A589-F7A6EBA9A5D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98990407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6E4C-45B4-4997-A702-DC0EFBA990C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59F0E-2834-4783-A589-F7A6EBA9A5D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53663182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6E4C-45B4-4997-A702-DC0EFBA990C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59F0E-2834-4783-A589-F7A6EBA9A5D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8024938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6E4C-45B4-4997-A702-DC0EFBA990C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59F0E-2834-4783-A589-F7A6EBA9A5D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11694002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6E4C-45B4-4997-A702-DC0EFBA990C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59F0E-2834-4783-A589-F7A6EBA9A5D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72327695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6E4C-45B4-4997-A702-DC0EFBA990C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59F0E-2834-4783-A589-F7A6EBA9A5D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63712475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6E4C-45B4-4997-A702-DC0EFBA990C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59F0E-2834-4783-A589-F7A6EBA9A5D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59978605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6E4C-45B4-4997-A702-DC0EFBA990C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59F0E-2834-4783-A589-F7A6EBA9A5D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59329333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6E4C-45B4-4997-A702-DC0EFBA990C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59F0E-2834-4783-A589-F7A6EBA9A5D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9991269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6E4C-45B4-4997-A702-DC0EFBA990C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59F0E-2834-4783-A589-F7A6EBA9A5D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39787362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C6E4C-45B4-4997-A702-DC0EFBA990C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D359F0E-2834-4783-A589-F7A6EBA9A5D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44074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iming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8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اقتصاديات المعلومات</a:t>
            </a:r>
          </a:p>
          <a:p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الخامسة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ج 2</a:t>
            </a:r>
            <a:endParaRPr lang="ar-EG" sz="440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الرابعة 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994716581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8771060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9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6762070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0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46002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1667160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4971034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2741821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1409584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Widescreen</PresentationFormat>
  <Paragraphs>4</Paragraphs>
  <Slides>8</Slides>
  <Notes>0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baseType="lpstr" size="9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2020-03-22T00:00:19Z</dcterms:created>
  <dcterms:modified xsi:type="dcterms:W3CDTF">2020-03-22T23:44:44Z</dcterms:modified>
</cp:coreProperties>
</file>